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66" y="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4358-0D33-4AC3-B6E3-36A00E949F34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25990-107B-46DB-9382-D2453CCD9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4358-0D33-4AC3-B6E3-36A00E949F34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25990-107B-46DB-9382-D2453CCD9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4358-0D33-4AC3-B6E3-36A00E949F34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25990-107B-46DB-9382-D2453CCD9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4358-0D33-4AC3-B6E3-36A00E949F34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25990-107B-46DB-9382-D2453CCD9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4358-0D33-4AC3-B6E3-36A00E949F34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25990-107B-46DB-9382-D2453CCD9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4358-0D33-4AC3-B6E3-36A00E949F34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25990-107B-46DB-9382-D2453CCD9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4358-0D33-4AC3-B6E3-36A00E949F34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25990-107B-46DB-9382-D2453CCD9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4358-0D33-4AC3-B6E3-36A00E949F34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25990-107B-46DB-9382-D2453CCD9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4358-0D33-4AC3-B6E3-36A00E949F34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25990-107B-46DB-9382-D2453CCD9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4358-0D33-4AC3-B6E3-36A00E949F34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25990-107B-46DB-9382-D2453CCD9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4358-0D33-4AC3-B6E3-36A00E949F34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25990-107B-46DB-9382-D2453CCD94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14358-0D33-4AC3-B6E3-36A00E949F34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25990-107B-46DB-9382-D2453CCD94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240000" cy="857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</dc:creator>
  <cp:lastModifiedBy>t</cp:lastModifiedBy>
  <cp:revision>1</cp:revision>
  <dcterms:created xsi:type="dcterms:W3CDTF">2019-03-02T13:05:48Z</dcterms:created>
  <dcterms:modified xsi:type="dcterms:W3CDTF">2019-03-02T13:07:56Z</dcterms:modified>
</cp:coreProperties>
</file>