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66" y="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D45D-C1EF-49F8-8BFD-A6B221CFEF4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2F709-E440-4C5D-9B6D-71216B21B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D45D-C1EF-49F8-8BFD-A6B221CFEF4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2F709-E440-4C5D-9B6D-71216B21B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D45D-C1EF-49F8-8BFD-A6B221CFEF4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2F709-E440-4C5D-9B6D-71216B21B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D45D-C1EF-49F8-8BFD-A6B221CFEF4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2F709-E440-4C5D-9B6D-71216B21B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D45D-C1EF-49F8-8BFD-A6B221CFEF4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2F709-E440-4C5D-9B6D-71216B21B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D45D-C1EF-49F8-8BFD-A6B221CFEF4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2F709-E440-4C5D-9B6D-71216B21B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D45D-C1EF-49F8-8BFD-A6B221CFEF4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2F709-E440-4C5D-9B6D-71216B21B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D45D-C1EF-49F8-8BFD-A6B221CFEF4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2F709-E440-4C5D-9B6D-71216B21B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D45D-C1EF-49F8-8BFD-A6B221CFEF4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2F709-E440-4C5D-9B6D-71216B21B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D45D-C1EF-49F8-8BFD-A6B221CFEF4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2F709-E440-4C5D-9B6D-71216B21B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D45D-C1EF-49F8-8BFD-A6B221CFEF4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2F709-E440-4C5D-9B6D-71216B21BA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5D45D-C1EF-49F8-8BFD-A6B221CFEF4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2F709-E440-4C5D-9B6D-71216B21BA3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240000" cy="857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</dc:creator>
  <cp:lastModifiedBy>t</cp:lastModifiedBy>
  <cp:revision>1</cp:revision>
  <dcterms:created xsi:type="dcterms:W3CDTF">2019-03-02T12:59:29Z</dcterms:created>
  <dcterms:modified xsi:type="dcterms:W3CDTF">2019-03-02T13:01:46Z</dcterms:modified>
</cp:coreProperties>
</file>