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6D35D-E420-4A89-B7B0-E0FBACF13F35}" type="datetimeFigureOut">
              <a:rPr lang="en-US" smtClean="0"/>
              <a:t>3/2/2019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E5B26-EA15-4F98-AE99-3BA7C58C07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0" cy="857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0" y="-857250"/>
            <a:ext cx="15240000" cy="857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</dc:creator>
  <cp:lastModifiedBy>t</cp:lastModifiedBy>
  <cp:revision>1</cp:revision>
  <dcterms:created xsi:type="dcterms:W3CDTF">2019-03-02T12:50:40Z</dcterms:created>
  <dcterms:modified xsi:type="dcterms:W3CDTF">2019-03-02T12:55:42Z</dcterms:modified>
</cp:coreProperties>
</file>